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8288000" cy="10287000"/>
  <p:notesSz cx="6858000" cy="9144000"/>
  <p:embeddedFontLst>
    <p:embeddedFont>
      <p:font typeface="Poppins" panose="00000500000000000000" pitchFamily="2" charset="0"/>
      <p:regular r:id="rId13"/>
      <p:bold r:id="rId14"/>
      <p:italic r:id="rId15"/>
      <p:boldItalic r:id="rId16"/>
    </p:embeddedFont>
    <p:embeddedFont>
      <p:font typeface="Poppins Bold" panose="00000800000000000000" pitchFamily="2" charset="0"/>
      <p:regular r:id="rId17"/>
      <p:bold r:id="rId18"/>
    </p:embeddedFont>
    <p:embeddedFont>
      <p:font typeface="Poppins Medium" panose="00000600000000000000" pitchFamily="2" charset="0"/>
      <p:regular r:id="rId19"/>
      <p:italic r:id="rId20"/>
    </p:embeddedFont>
    <p:embeddedFont>
      <p:font typeface="Poppins Semi-Bold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944" y="-9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8811459" y="-218914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8811459" y="9405730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576719" y="8095868"/>
            <a:ext cx="3134563" cy="466328"/>
            <a:chOff x="0" y="0"/>
            <a:chExt cx="4179417" cy="621771"/>
          </a:xfrm>
        </p:grpSpPr>
        <p:sp>
          <p:nvSpPr>
            <p:cNvPr id="5" name="Freeform 5"/>
            <p:cNvSpPr/>
            <p:nvPr/>
          </p:nvSpPr>
          <p:spPr>
            <a:xfrm>
              <a:off x="888844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777688" y="0"/>
              <a:ext cx="624040" cy="621771"/>
            </a:xfrm>
            <a:custGeom>
              <a:avLst/>
              <a:gdLst/>
              <a:ahLst/>
              <a:cxnLst/>
              <a:rect l="l" t="t" r="r" b="b"/>
              <a:pathLst>
                <a:path w="624040" h="621771">
                  <a:moveTo>
                    <a:pt x="0" y="0"/>
                  </a:moveTo>
                  <a:lnTo>
                    <a:pt x="624041" y="0"/>
                  </a:lnTo>
                  <a:lnTo>
                    <a:pt x="62404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2668802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3557646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3651648" y="94002"/>
              <a:ext cx="433767" cy="433767"/>
            </a:xfrm>
            <a:custGeom>
              <a:avLst/>
              <a:gdLst/>
              <a:ahLst/>
              <a:cxnLst/>
              <a:rect l="l" t="t" r="r" b="b"/>
              <a:pathLst>
                <a:path w="433767" h="433767">
                  <a:moveTo>
                    <a:pt x="0" y="0"/>
                  </a:moveTo>
                  <a:lnTo>
                    <a:pt x="433767" y="0"/>
                  </a:lnTo>
                  <a:lnTo>
                    <a:pt x="433767" y="433767"/>
                  </a:lnTo>
                  <a:lnTo>
                    <a:pt x="0" y="4337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4739015" y="2661247"/>
            <a:ext cx="8809970" cy="2510842"/>
          </a:xfrm>
          <a:custGeom>
            <a:avLst/>
            <a:gdLst/>
            <a:ahLst/>
            <a:cxnLst/>
            <a:rect l="l" t="t" r="r" b="b"/>
            <a:pathLst>
              <a:path w="8809970" h="2510842">
                <a:moveTo>
                  <a:pt x="0" y="0"/>
                </a:moveTo>
                <a:lnTo>
                  <a:pt x="8809970" y="0"/>
                </a:lnTo>
                <a:lnTo>
                  <a:pt x="8809970" y="2510841"/>
                </a:lnTo>
                <a:lnTo>
                  <a:pt x="0" y="251084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739015" y="6058710"/>
            <a:ext cx="8809970" cy="979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¡Pon banda sonora </a:t>
            </a:r>
          </a:p>
          <a:p>
            <a:pPr algn="ctr">
              <a:lnSpc>
                <a:spcPts val="2268"/>
              </a:lnSpc>
            </a:pPr>
            <a:r>
              <a:rPr lang="en-US" sz="315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a tu vida universitaria!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6115ACC-9DF6-48EF-9B6A-18163C32879A}"/>
              </a:ext>
            </a:extLst>
          </p:cNvPr>
          <p:cNvSpPr txBox="1"/>
          <p:nvPr/>
        </p:nvSpPr>
        <p:spPr>
          <a:xfrm>
            <a:off x="4572000" y="8562195"/>
            <a:ext cx="9144000" cy="60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240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@csipm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8500244" y="1991622"/>
            <a:ext cx="1287512" cy="2124539"/>
          </a:xfrm>
          <a:custGeom>
            <a:avLst/>
            <a:gdLst/>
            <a:ahLst/>
            <a:cxnLst/>
            <a:rect l="l" t="t" r="r" b="b"/>
            <a:pathLst>
              <a:path w="1287512" h="2124539">
                <a:moveTo>
                  <a:pt x="0" y="0"/>
                </a:moveTo>
                <a:lnTo>
                  <a:pt x="1287512" y="0"/>
                </a:lnTo>
                <a:lnTo>
                  <a:pt x="1287512" y="2124538"/>
                </a:lnTo>
                <a:lnTo>
                  <a:pt x="0" y="21245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835661" y="3790304"/>
            <a:ext cx="6616678" cy="2279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3"/>
              </a:lnSpc>
            </a:pPr>
            <a:r>
              <a:rPr lang="en-US" sz="6402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¿Qué hacemos en el CSIPM?</a:t>
            </a:r>
          </a:p>
        </p:txBody>
      </p:sp>
      <p:sp>
        <p:nvSpPr>
          <p:cNvPr id="4" name="Freeform 4"/>
          <p:cNvSpPr/>
          <p:nvPr/>
        </p:nvSpPr>
        <p:spPr>
          <a:xfrm rot="-5400000">
            <a:off x="8500244" y="6170840"/>
            <a:ext cx="1287512" cy="2124539"/>
          </a:xfrm>
          <a:custGeom>
            <a:avLst/>
            <a:gdLst/>
            <a:ahLst/>
            <a:cxnLst/>
            <a:rect l="l" t="t" r="r" b="b"/>
            <a:pathLst>
              <a:path w="1287512" h="2124539">
                <a:moveTo>
                  <a:pt x="0" y="0"/>
                </a:moveTo>
                <a:lnTo>
                  <a:pt x="1287512" y="0"/>
                </a:lnTo>
                <a:lnTo>
                  <a:pt x="1287512" y="2124538"/>
                </a:lnTo>
                <a:lnTo>
                  <a:pt x="0" y="21245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450412" y="1028700"/>
            <a:ext cx="5688914" cy="2263487"/>
            <a:chOff x="0" y="0"/>
            <a:chExt cx="7585218" cy="3017982"/>
          </a:xfrm>
        </p:grpSpPr>
        <p:sp>
          <p:nvSpPr>
            <p:cNvPr id="3" name="AutoShape 3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" name="AutoShape 4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AutoShape 5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" name="AutoShape 6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-1348901" y="-346950"/>
            <a:ext cx="18044034" cy="11878171"/>
            <a:chOff x="0" y="0"/>
            <a:chExt cx="9646234" cy="6350000"/>
          </a:xfrm>
        </p:grpSpPr>
        <p:sp>
          <p:nvSpPr>
            <p:cNvPr id="9" name="Freeform 9"/>
            <p:cNvSpPr/>
            <p:nvPr/>
          </p:nvSpPr>
          <p:spPr>
            <a:xfrm>
              <a:off x="-31826" y="-55486"/>
              <a:ext cx="9678047" cy="6405486"/>
            </a:xfrm>
            <a:custGeom>
              <a:avLst/>
              <a:gdLst/>
              <a:ahLst/>
              <a:cxnLst/>
              <a:rect l="l" t="t" r="r" b="b"/>
              <a:pathLst>
                <a:path w="9678047" h="6405486">
                  <a:moveTo>
                    <a:pt x="66599" y="6259410"/>
                  </a:moveTo>
                  <a:cubicBezTo>
                    <a:pt x="24790" y="5977661"/>
                    <a:pt x="0" y="5555881"/>
                    <a:pt x="116725" y="5069497"/>
                  </a:cubicBezTo>
                  <a:cubicBezTo>
                    <a:pt x="174295" y="4829606"/>
                    <a:pt x="253962" y="4625352"/>
                    <a:pt x="333095" y="4459719"/>
                  </a:cubicBezTo>
                  <a:cubicBezTo>
                    <a:pt x="383438" y="4351870"/>
                    <a:pt x="474345" y="4191457"/>
                    <a:pt x="632841" y="4036402"/>
                  </a:cubicBezTo>
                  <a:cubicBezTo>
                    <a:pt x="765569" y="3906570"/>
                    <a:pt x="899376" y="3825798"/>
                    <a:pt x="997153" y="3776840"/>
                  </a:cubicBezTo>
                  <a:lnTo>
                    <a:pt x="997166" y="3776840"/>
                  </a:lnTo>
                  <a:cubicBezTo>
                    <a:pt x="1223505" y="3633990"/>
                    <a:pt x="1435405" y="3566286"/>
                    <a:pt x="1575473" y="3532187"/>
                  </a:cubicBezTo>
                  <a:cubicBezTo>
                    <a:pt x="1684655" y="3512896"/>
                    <a:pt x="1937093" y="3483838"/>
                    <a:pt x="2219617" y="3599269"/>
                  </a:cubicBezTo>
                  <a:cubicBezTo>
                    <a:pt x="2602115" y="3755542"/>
                    <a:pt x="2775153" y="4068508"/>
                    <a:pt x="2820111" y="4156684"/>
                  </a:cubicBezTo>
                  <a:cubicBezTo>
                    <a:pt x="2785034" y="3940238"/>
                    <a:pt x="2749944" y="3723805"/>
                    <a:pt x="2714866" y="3507359"/>
                  </a:cubicBezTo>
                  <a:cubicBezTo>
                    <a:pt x="2724213" y="3400234"/>
                    <a:pt x="2826588" y="2417787"/>
                    <a:pt x="3691331" y="1893074"/>
                  </a:cubicBezTo>
                  <a:cubicBezTo>
                    <a:pt x="4391774" y="1468056"/>
                    <a:pt x="5308625" y="1515554"/>
                    <a:pt x="6012688" y="2016785"/>
                  </a:cubicBezTo>
                  <a:cubicBezTo>
                    <a:pt x="6122594" y="2145664"/>
                    <a:pt x="6232512" y="2274544"/>
                    <a:pt x="6342418" y="2403424"/>
                  </a:cubicBezTo>
                  <a:cubicBezTo>
                    <a:pt x="6436550" y="1769871"/>
                    <a:pt x="6549923" y="1094752"/>
                    <a:pt x="6985711" y="625348"/>
                  </a:cubicBezTo>
                  <a:cubicBezTo>
                    <a:pt x="7259041" y="330923"/>
                    <a:pt x="7639469" y="147599"/>
                    <a:pt x="8034376" y="73799"/>
                  </a:cubicBezTo>
                  <a:cubicBezTo>
                    <a:pt x="8429282" y="0"/>
                    <a:pt x="9107906" y="167233"/>
                    <a:pt x="9499841" y="255435"/>
                  </a:cubicBezTo>
                  <a:cubicBezTo>
                    <a:pt x="9559239" y="1058303"/>
                    <a:pt x="9618637" y="1861172"/>
                    <a:pt x="9678047" y="2664028"/>
                  </a:cubicBezTo>
                  <a:cubicBezTo>
                    <a:pt x="9537954" y="3876446"/>
                    <a:pt x="9397847" y="5088877"/>
                    <a:pt x="9257754" y="6301295"/>
                  </a:cubicBezTo>
                  <a:cubicBezTo>
                    <a:pt x="8171345" y="6336029"/>
                    <a:pt x="7084936" y="6370751"/>
                    <a:pt x="5998527" y="6405486"/>
                  </a:cubicBezTo>
                  <a:cubicBezTo>
                    <a:pt x="4531169" y="6367170"/>
                    <a:pt x="3063799" y="6328854"/>
                    <a:pt x="1596441" y="6290538"/>
                  </a:cubicBezTo>
                  <a:cubicBezTo>
                    <a:pt x="1086497" y="6280162"/>
                    <a:pt x="576554" y="6269787"/>
                    <a:pt x="66599" y="6259410"/>
                  </a:cubicBezTo>
                  <a:close/>
                </a:path>
              </a:pathLst>
            </a:custGeom>
            <a:blipFill>
              <a:blip r:embed="rId2">
                <a:alphaModFix amt="0"/>
              </a:blip>
              <a:stretch>
                <a:fillRect t="-544" b="-544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-179560" y="1815349"/>
            <a:ext cx="18966120" cy="12191007"/>
            <a:chOff x="0" y="0"/>
            <a:chExt cx="4589780" cy="295021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3"/>
              <a:stretch>
                <a:fillRect t="-1763" b="-1763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2453653" y="885825"/>
            <a:ext cx="5653490" cy="1716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Coro y Orquesta de la UAM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776419" y="933450"/>
            <a:ext cx="7482881" cy="117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¡Fórmate mientras </a:t>
            </a:r>
          </a:p>
          <a:p>
            <a:pPr algn="r">
              <a:lnSpc>
                <a:spcPts val="4630"/>
              </a:lnSpc>
            </a:pPr>
            <a:r>
              <a:rPr lang="en-US" sz="33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disfrutas de la música!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t="-1825" b="-1825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453653" y="885825"/>
            <a:ext cx="5653490" cy="2563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Aula de Formación Musical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3459937" y="1186212"/>
            <a:ext cx="5688914" cy="2263487"/>
            <a:chOff x="0" y="0"/>
            <a:chExt cx="7585218" cy="3017982"/>
          </a:xfrm>
        </p:grpSpPr>
        <p:sp>
          <p:nvSpPr>
            <p:cNvPr id="6" name="AutoShape 6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9776419" y="933450"/>
            <a:ext cx="7482881" cy="1754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Clases</a:t>
            </a: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de </a:t>
            </a:r>
            <a:r>
              <a:rPr lang="en-US" sz="3307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voz</a:t>
            </a: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e </a:t>
            </a:r>
            <a:r>
              <a:rPr lang="en-US" sz="3307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instrumento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:</a:t>
            </a:r>
          </a:p>
          <a:p>
            <a:pPr algn="r">
              <a:lnSpc>
                <a:spcPts val="4630"/>
              </a:lnSpc>
            </a:pPr>
            <a:r>
              <a:rPr lang="en-US" sz="3307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guitarra</a:t>
            </a:r>
            <a:r>
              <a:rPr lang="en-US" sz="3307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, bajo, piano, canto, oboe, </a:t>
            </a:r>
            <a:r>
              <a:rPr lang="en-US" sz="3307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saxofón</a:t>
            </a:r>
            <a:r>
              <a:rPr lang="en-US" sz="3307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, </a:t>
            </a:r>
            <a:r>
              <a:rPr lang="en-US" sz="3307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violín</a:t>
            </a:r>
            <a:r>
              <a:rPr lang="en-US" sz="3307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 y viola.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t="-1825" b="-1825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453653" y="807069"/>
            <a:ext cx="5653490" cy="2563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Combo de jazz y</a:t>
            </a:r>
          </a:p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Taller de Improvisación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3450412" y="1107456"/>
            <a:ext cx="5688914" cy="2263487"/>
            <a:chOff x="0" y="0"/>
            <a:chExt cx="7585218" cy="3017982"/>
          </a:xfrm>
        </p:grpSpPr>
        <p:sp>
          <p:nvSpPr>
            <p:cNvPr id="6" name="AutoShape 6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10568953" y="854694"/>
            <a:ext cx="6690347" cy="117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¡Mejora tu swing</a:t>
            </a:r>
          </a:p>
          <a:p>
            <a:pPr algn="r">
              <a:lnSpc>
                <a:spcPts val="4630"/>
              </a:lnSpc>
            </a:pPr>
            <a:r>
              <a:rPr lang="en-US" sz="33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en el combo de la UAM!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l="-9347" t="-20918" r="-9268" b="-1118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453653" y="885825"/>
            <a:ext cx="6690347" cy="2563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Ciclo de Grandes Autores e Intérpretes de la Música 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3450412" y="1186212"/>
            <a:ext cx="5688914" cy="2263487"/>
            <a:chOff x="0" y="0"/>
            <a:chExt cx="7585218" cy="3017982"/>
          </a:xfrm>
        </p:grpSpPr>
        <p:sp>
          <p:nvSpPr>
            <p:cNvPr id="6" name="AutoShape 6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10073619" y="933450"/>
            <a:ext cx="7185681" cy="1754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b="1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Conciertos</a:t>
            </a:r>
            <a:r>
              <a:rPr lang="en-US" sz="3307" b="1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 </a:t>
            </a:r>
            <a:r>
              <a:rPr lang="en-US" sz="3307" b="1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en</a:t>
            </a:r>
            <a:r>
              <a:rPr lang="en-US" sz="3307" b="1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 </a:t>
            </a:r>
            <a:r>
              <a:rPr lang="en-US" sz="3307" b="1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el</a:t>
            </a:r>
            <a:r>
              <a:rPr lang="en-US" sz="3307" b="1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 </a:t>
            </a:r>
            <a:r>
              <a:rPr lang="en-US" sz="3307" b="1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Auditorio</a:t>
            </a:r>
            <a:r>
              <a:rPr lang="en-US" sz="3307" b="1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 Nacional de Música con </a:t>
            </a:r>
            <a:r>
              <a:rPr lang="en-US" sz="3307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grandes</a:t>
            </a:r>
            <a:r>
              <a:rPr lang="en-US" sz="3307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3307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descuentos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7" dirty="0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para </a:t>
            </a:r>
            <a:r>
              <a:rPr lang="en-US" sz="3307" dirty="0" err="1">
                <a:solidFill>
                  <a:srgbClr val="FFFFFF"/>
                </a:solidFill>
                <a:latin typeface="Poppins Medium" panose="00000600000000000000" pitchFamily="2" charset="0"/>
                <a:ea typeface="Poppins"/>
                <a:cs typeface="Poppins Medium" panose="00000600000000000000" pitchFamily="2" charset="0"/>
                <a:sym typeface="Poppins"/>
              </a:rPr>
              <a:t>estudiantes</a:t>
            </a:r>
            <a:endParaRPr lang="en-US" sz="3307" dirty="0">
              <a:solidFill>
                <a:srgbClr val="FFFFFF"/>
              </a:solidFill>
              <a:latin typeface="Poppins Medium" panose="00000600000000000000" pitchFamily="2" charset="0"/>
              <a:ea typeface="Poppins"/>
              <a:cs typeface="Poppins Medium" panose="00000600000000000000" pitchFamily="2" charset="0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9560" y="2063016"/>
            <a:ext cx="18966120" cy="12191007"/>
            <a:chOff x="0" y="0"/>
            <a:chExt cx="4589780" cy="2950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9780" cy="2950210"/>
            </a:xfrm>
            <a:custGeom>
              <a:avLst/>
              <a:gdLst/>
              <a:ahLst/>
              <a:cxnLst/>
              <a:rect l="l" t="t" r="r" b="b"/>
              <a:pathLst>
                <a:path w="4589780" h="2950210">
                  <a:moveTo>
                    <a:pt x="4536440" y="0"/>
                  </a:moveTo>
                  <a:cubicBezTo>
                    <a:pt x="4536440" y="0"/>
                    <a:pt x="3928110" y="335280"/>
                    <a:pt x="3525520" y="472440"/>
                  </a:cubicBezTo>
                  <a:cubicBezTo>
                    <a:pt x="3122930" y="609600"/>
                    <a:pt x="2613660" y="778510"/>
                    <a:pt x="1694180" y="518160"/>
                  </a:cubicBezTo>
                  <a:cubicBezTo>
                    <a:pt x="774700" y="257810"/>
                    <a:pt x="0" y="727710"/>
                    <a:pt x="0" y="727710"/>
                  </a:cubicBezTo>
                  <a:lnTo>
                    <a:pt x="0" y="2950210"/>
                  </a:lnTo>
                  <a:cubicBezTo>
                    <a:pt x="0" y="2950210"/>
                    <a:pt x="782320" y="2283460"/>
                    <a:pt x="1687830" y="2302510"/>
                  </a:cubicBezTo>
                  <a:cubicBezTo>
                    <a:pt x="2593340" y="2321560"/>
                    <a:pt x="3082290" y="2608580"/>
                    <a:pt x="4589780" y="2325370"/>
                  </a:cubicBezTo>
                  <a:lnTo>
                    <a:pt x="4536440" y="0"/>
                  </a:lnTo>
                  <a:close/>
                </a:path>
              </a:pathLst>
            </a:custGeom>
            <a:blipFill>
              <a:blip r:embed="rId2"/>
              <a:stretch>
                <a:fillRect t="-1763" b="-1763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450412" y="1186212"/>
            <a:ext cx="5688914" cy="2263487"/>
            <a:chOff x="0" y="0"/>
            <a:chExt cx="7585218" cy="3017982"/>
          </a:xfrm>
        </p:grpSpPr>
        <p:sp>
          <p:nvSpPr>
            <p:cNvPr id="5" name="AutoShape 5"/>
            <p:cNvSpPr/>
            <p:nvPr/>
          </p:nvSpPr>
          <p:spPr>
            <a:xfrm flipH="1">
              <a:off x="0" y="2196812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" name="AutoShape 6"/>
            <p:cNvSpPr/>
            <p:nvPr/>
          </p:nvSpPr>
          <p:spPr>
            <a:xfrm flipH="1">
              <a:off x="0" y="2884632"/>
              <a:ext cx="7585218" cy="0"/>
            </a:xfrm>
            <a:prstGeom prst="line">
              <a:avLst/>
            </a:prstGeom>
            <a:ln w="266700" cap="flat">
              <a:solidFill>
                <a:srgbClr val="0077C8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flipH="1">
              <a:off x="0" y="150899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flipH="1">
              <a:off x="0" y="821171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flipH="1">
              <a:off x="0" y="133350"/>
              <a:ext cx="7585218" cy="0"/>
            </a:xfrm>
            <a:prstGeom prst="line">
              <a:avLst/>
            </a:prstGeom>
            <a:ln w="2667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0" name="TextBox 10"/>
          <p:cNvSpPr txBox="1"/>
          <p:nvPr/>
        </p:nvSpPr>
        <p:spPr>
          <a:xfrm>
            <a:off x="2602253" y="885825"/>
            <a:ext cx="6690347" cy="2563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Cursos, jornadas,</a:t>
            </a:r>
          </a:p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conferencias...</a:t>
            </a:r>
          </a:p>
          <a:p>
            <a:pPr algn="l">
              <a:lnSpc>
                <a:spcPts val="6730"/>
              </a:lnSpc>
            </a:pPr>
            <a:r>
              <a:rPr lang="en-US" sz="480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¡y mucho más!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073619" y="1090962"/>
            <a:ext cx="7185681" cy="1151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30"/>
              </a:lnSpc>
            </a:pPr>
            <a:r>
              <a:rPr lang="en-US" sz="3307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Síguenos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7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redes y </a:t>
            </a:r>
            <a:r>
              <a:rPr lang="en-US" sz="3307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conoce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7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más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7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sobre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7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nuestras</a:t>
            </a:r>
            <a:r>
              <a:rPr lang="en-US" sz="3307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7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actividades</a:t>
            </a:r>
            <a:endParaRPr lang="en-US" sz="3307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A7729">
                <a:alpha val="100000"/>
              </a:srgbClr>
            </a:gs>
            <a:gs pos="100000">
              <a:srgbClr val="65E0E0">
                <a:alpha val="100000"/>
              </a:srgbClr>
            </a:gs>
          </a:gsLst>
          <a:lin ang="2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8811459" y="-218914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8811459" y="9405730"/>
            <a:ext cx="665082" cy="1097459"/>
          </a:xfrm>
          <a:custGeom>
            <a:avLst/>
            <a:gdLst/>
            <a:ahLst/>
            <a:cxnLst/>
            <a:rect l="l" t="t" r="r" b="b"/>
            <a:pathLst>
              <a:path w="665082" h="1097459">
                <a:moveTo>
                  <a:pt x="0" y="0"/>
                </a:moveTo>
                <a:lnTo>
                  <a:pt x="665082" y="0"/>
                </a:lnTo>
                <a:lnTo>
                  <a:pt x="665082" y="1097459"/>
                </a:lnTo>
                <a:lnTo>
                  <a:pt x="0" y="10974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7491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576719" y="8095868"/>
            <a:ext cx="3134563" cy="466328"/>
            <a:chOff x="0" y="0"/>
            <a:chExt cx="4179417" cy="621771"/>
          </a:xfrm>
        </p:grpSpPr>
        <p:sp>
          <p:nvSpPr>
            <p:cNvPr id="5" name="Freeform 5"/>
            <p:cNvSpPr/>
            <p:nvPr/>
          </p:nvSpPr>
          <p:spPr>
            <a:xfrm>
              <a:off x="888844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777688" y="0"/>
              <a:ext cx="624040" cy="621771"/>
            </a:xfrm>
            <a:custGeom>
              <a:avLst/>
              <a:gdLst/>
              <a:ahLst/>
              <a:cxnLst/>
              <a:rect l="l" t="t" r="r" b="b"/>
              <a:pathLst>
                <a:path w="624040" h="621771">
                  <a:moveTo>
                    <a:pt x="0" y="0"/>
                  </a:moveTo>
                  <a:lnTo>
                    <a:pt x="624041" y="0"/>
                  </a:lnTo>
                  <a:lnTo>
                    <a:pt x="62404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2668802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3557646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3651648" y="94002"/>
              <a:ext cx="433767" cy="433767"/>
            </a:xfrm>
            <a:custGeom>
              <a:avLst/>
              <a:gdLst/>
              <a:ahLst/>
              <a:cxnLst/>
              <a:rect l="l" t="t" r="r" b="b"/>
              <a:pathLst>
                <a:path w="433767" h="433767">
                  <a:moveTo>
                    <a:pt x="0" y="0"/>
                  </a:moveTo>
                  <a:lnTo>
                    <a:pt x="433767" y="0"/>
                  </a:lnTo>
                  <a:lnTo>
                    <a:pt x="433767" y="433767"/>
                  </a:lnTo>
                  <a:lnTo>
                    <a:pt x="0" y="4337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621771" cy="621771"/>
            </a:xfrm>
            <a:custGeom>
              <a:avLst/>
              <a:gdLst/>
              <a:ahLst/>
              <a:cxnLst/>
              <a:rect l="l" t="t" r="r" b="b"/>
              <a:pathLst>
                <a:path w="621771" h="621771">
                  <a:moveTo>
                    <a:pt x="0" y="0"/>
                  </a:moveTo>
                  <a:lnTo>
                    <a:pt x="621771" y="0"/>
                  </a:lnTo>
                  <a:lnTo>
                    <a:pt x="621771" y="621771"/>
                  </a:lnTo>
                  <a:lnTo>
                    <a:pt x="0" y="6217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4739015" y="2661247"/>
            <a:ext cx="8809970" cy="2510842"/>
          </a:xfrm>
          <a:custGeom>
            <a:avLst/>
            <a:gdLst/>
            <a:ahLst/>
            <a:cxnLst/>
            <a:rect l="l" t="t" r="r" b="b"/>
            <a:pathLst>
              <a:path w="8809970" h="2510842">
                <a:moveTo>
                  <a:pt x="0" y="0"/>
                </a:moveTo>
                <a:lnTo>
                  <a:pt x="8809970" y="0"/>
                </a:lnTo>
                <a:lnTo>
                  <a:pt x="8809970" y="2510841"/>
                </a:lnTo>
                <a:lnTo>
                  <a:pt x="0" y="251084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739015" y="6058710"/>
            <a:ext cx="8809970" cy="979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¡</a:t>
            </a:r>
            <a:r>
              <a:rPr lang="en-US" sz="3150" dirty="0" err="1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Pon</a:t>
            </a: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 </a:t>
            </a:r>
            <a:r>
              <a:rPr lang="en-US" sz="3150" dirty="0" err="1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banda</a:t>
            </a: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 </a:t>
            </a:r>
            <a:r>
              <a:rPr lang="en-US" sz="3150" dirty="0" err="1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sonora</a:t>
            </a: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 </a:t>
            </a:r>
          </a:p>
          <a:p>
            <a:pPr algn="ctr">
              <a:lnSpc>
                <a:spcPts val="2268"/>
              </a:lnSpc>
            </a:pP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a </a:t>
            </a:r>
            <a:r>
              <a:rPr lang="en-US" sz="3150" dirty="0" err="1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tu</a:t>
            </a: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 </a:t>
            </a:r>
            <a:r>
              <a:rPr lang="en-US" sz="3150" dirty="0" err="1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vida</a:t>
            </a: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 </a:t>
            </a:r>
            <a:r>
              <a:rPr lang="en-US" sz="3150" dirty="0" err="1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universitaria</a:t>
            </a:r>
            <a:r>
              <a:rPr lang="en-US" sz="315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!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C04A676-F4B8-413E-90DD-7850CAD2A603}"/>
              </a:ext>
            </a:extLst>
          </p:cNvPr>
          <p:cNvSpPr txBox="1"/>
          <p:nvPr/>
        </p:nvSpPr>
        <p:spPr>
          <a:xfrm>
            <a:off x="4572000" y="8562195"/>
            <a:ext cx="9144000" cy="60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2400" dirty="0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@csipm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E7D75C2EE913548833434D60D23A6AC" ma:contentTypeVersion="17" ma:contentTypeDescription="Crear nuevo documento." ma:contentTypeScope="" ma:versionID="acd40d878407979c1768d7bfa9c60358">
  <xsd:schema xmlns:xsd="http://www.w3.org/2001/XMLSchema" xmlns:xs="http://www.w3.org/2001/XMLSchema" xmlns:p="http://schemas.microsoft.com/office/2006/metadata/properties" xmlns:ns2="3e666453-5ad6-4dd9-8780-dd4be35bdfbf" xmlns:ns3="cdaa7296-2bf8-4900-9185-210db1a146f7" targetNamespace="http://schemas.microsoft.com/office/2006/metadata/properties" ma:root="true" ma:fieldsID="d15b61ec8672c59682baa6099cd383ac" ns2:_="" ns3:_="">
    <xsd:import namespace="3e666453-5ad6-4dd9-8780-dd4be35bdfbf"/>
    <xsd:import namespace="cdaa7296-2bf8-4900-9185-210db1a146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TaxCatchAll" minOccurs="0"/>
                <xsd:element ref="ns2:lcf76f155ced4ddcb4097134ff3c332f" minOccurs="0"/>
                <xsd:element ref="ns2:MediaServiceOCR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666453-5ad6-4dd9-8780-dd4be35bdf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98d204fa-6c57-4ed6-bc91-93595ac1d6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aa7296-2bf8-4900-9185-210db1a146f7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9f6c8b6-0de3-4ca1-9f77-bc11bbbabd28}" ma:internalName="TaxCatchAll" ma:showField="CatchAllData" ma:web="cdaa7296-2bf8-4900-9185-210db1a146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daa7296-2bf8-4900-9185-210db1a146f7" xsi:nil="true"/>
    <lcf76f155ced4ddcb4097134ff3c332f xmlns="3e666453-5ad6-4dd9-8780-dd4be35bdfb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74A5A9E-0391-4D84-925C-3B4F93FB81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E51E4C-5EE9-4F5F-9B0A-608212BDFF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e666453-5ad6-4dd9-8780-dd4be35bdfbf"/>
    <ds:schemaRef ds:uri="cdaa7296-2bf8-4900-9185-210db1a146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FEEB48-29F4-41CD-8362-FF6DFA43EF26}">
  <ds:schemaRefs>
    <ds:schemaRef ds:uri="http://schemas.microsoft.com/office/2006/metadata/properties"/>
    <ds:schemaRef ds:uri="http://schemas.microsoft.com/office/infopath/2007/PartnerControls"/>
    <ds:schemaRef ds:uri="cdaa7296-2bf8-4900-9185-210db1a146f7"/>
    <ds:schemaRef ds:uri="3e666453-5ad6-4dd9-8780-dd4be35bdfb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128</Words>
  <Application>Microsoft Office PowerPoint</Application>
  <PresentationFormat>Personalizado</PresentationFormat>
  <Paragraphs>23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Bienvenida al CSIPM (Presentación)</dc:title>
  <cp:lastModifiedBy>Luis Felipe Camacho Blanco</cp:lastModifiedBy>
  <cp:revision>4</cp:revision>
  <dcterms:created xsi:type="dcterms:W3CDTF">2006-08-16T00:00:00Z</dcterms:created>
  <dcterms:modified xsi:type="dcterms:W3CDTF">2024-09-06T06:49:30Z</dcterms:modified>
  <dc:identifier>DAGKpB_Nt_A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0x010100EE7D75C2EE913548833434D60D23A6AC</vt:lpwstr>
  </property>
</Properties>
</file>