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5D91"/>
    <a:srgbClr val="292B6B"/>
    <a:srgbClr val="3B3762"/>
    <a:srgbClr val="4B78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FBBF06E-F618-769B-BEA0-BA52C7D0BF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B5573B-6C41-F306-0C37-06E61D418C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1A796-FF7E-4E05-B3E4-B489FBE7287B}" type="datetimeFigureOut">
              <a:rPr lang="es-ES" smtClean="0"/>
              <a:t>26/02/2025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7C08D8A-335A-09D5-FF14-18594E174A0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ABC3ABA-8E0C-ED95-F988-79AE9CAEA19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83621-2A80-44ED-8BC3-71AD5C5B207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33214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E8003DA4-9FCB-9A45-B648-DBBF95197571}"/>
              </a:ext>
            </a:extLst>
          </p:cNvPr>
          <p:cNvSpPr/>
          <p:nvPr userDrawn="1"/>
        </p:nvSpPr>
        <p:spPr>
          <a:xfrm>
            <a:off x="0" y="0"/>
            <a:ext cx="10691813" cy="3779837"/>
          </a:xfrm>
          <a:prstGeom prst="rect">
            <a:avLst/>
          </a:prstGeom>
          <a:solidFill>
            <a:srgbClr val="1C5D91"/>
          </a:solidFill>
          <a:ln>
            <a:solidFill>
              <a:srgbClr val="1C5D9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8" name="Imagen 17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C73B176A-199F-664A-0525-108C17326C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745" y="6671834"/>
            <a:ext cx="4090320" cy="684000"/>
          </a:xfrm>
          <a:prstGeom prst="rect">
            <a:avLst/>
          </a:prstGeom>
        </p:spPr>
      </p:pic>
      <p:sp>
        <p:nvSpPr>
          <p:cNvPr id="26" name="Título 25">
            <a:extLst>
              <a:ext uri="{FF2B5EF4-FFF2-40B4-BE49-F238E27FC236}">
                <a16:creationId xmlns:a16="http://schemas.microsoft.com/office/drawing/2014/main" id="{B68398FD-C488-32ED-1D48-1E0004C020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3" y="2830672"/>
            <a:ext cx="10691813" cy="1461188"/>
          </a:xfrm>
        </p:spPr>
        <p:txBody>
          <a:bodyPr>
            <a:norm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TITULO</a:t>
            </a:r>
          </a:p>
        </p:txBody>
      </p:sp>
      <p:sp>
        <p:nvSpPr>
          <p:cNvPr id="30" name="Marcador de texto 29">
            <a:extLst>
              <a:ext uri="{FF2B5EF4-FFF2-40B4-BE49-F238E27FC236}">
                <a16:creationId xmlns:a16="http://schemas.microsoft.com/office/drawing/2014/main" id="{1735A4CD-A895-F45C-F93E-4A73B2105A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291860"/>
            <a:ext cx="10691810" cy="684213"/>
          </a:xfrm>
        </p:spPr>
        <p:txBody>
          <a:bodyPr>
            <a:normAutofit/>
          </a:bodyPr>
          <a:lstStyle>
            <a:lvl1pPr marL="0" indent="0" algn="ctr">
              <a:buNone/>
              <a:defRPr sz="3600" b="1">
                <a:solidFill>
                  <a:schemeClr val="accent1"/>
                </a:solidFill>
              </a:defRPr>
            </a:lvl1pPr>
            <a:lvl2pPr marL="503971" indent="0" algn="ctr">
              <a:buNone/>
              <a:defRPr b="1">
                <a:solidFill>
                  <a:schemeClr val="accent1"/>
                </a:solidFill>
              </a:defRPr>
            </a:lvl2pPr>
            <a:lvl3pPr marL="1007943" indent="0" algn="ctr">
              <a:buNone/>
              <a:defRPr b="1">
                <a:solidFill>
                  <a:schemeClr val="accent1"/>
                </a:solidFill>
              </a:defRPr>
            </a:lvl3pPr>
            <a:lvl4pPr marL="1511914" indent="0" algn="ctr">
              <a:buNone/>
              <a:defRPr b="1">
                <a:solidFill>
                  <a:schemeClr val="accent1"/>
                </a:solidFill>
              </a:defRPr>
            </a:lvl4pPr>
            <a:lvl5pPr marL="2015886" indent="0" algn="ctr">
              <a:buNone/>
              <a:defRPr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SUBTITULO</a:t>
            </a:r>
          </a:p>
        </p:txBody>
      </p:sp>
    </p:spTree>
    <p:extLst>
      <p:ext uri="{BB962C8B-B14F-4D97-AF65-F5344CB8AC3E}">
        <p14:creationId xmlns:p14="http://schemas.microsoft.com/office/powerpoint/2010/main" val="3673351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00000" y="269749"/>
            <a:ext cx="9368423" cy="6128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422B3843-923A-2CF9-7F3D-3CF107903684}"/>
              </a:ext>
            </a:extLst>
          </p:cNvPr>
          <p:cNvSpPr/>
          <p:nvPr userDrawn="1"/>
        </p:nvSpPr>
        <p:spPr>
          <a:xfrm>
            <a:off x="349321" y="0"/>
            <a:ext cx="226032" cy="1119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3FCBBF13-D975-3DDF-18E5-76721F6F582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000" y="900000"/>
            <a:ext cx="9368423" cy="29643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503971" indent="0">
              <a:buNone/>
              <a:defRPr sz="1800"/>
            </a:lvl2pPr>
            <a:lvl3pPr marL="1007943" indent="0">
              <a:buNone/>
              <a:defRPr sz="1800"/>
            </a:lvl3pPr>
            <a:lvl4pPr marL="1511914" indent="0">
              <a:buNone/>
              <a:defRPr sz="1800"/>
            </a:lvl4pPr>
            <a:lvl5pPr marL="2015886" indent="0">
              <a:buNone/>
              <a:defRPr sz="1800"/>
            </a:lvl5pPr>
          </a:lstStyle>
          <a:p>
            <a:pPr lvl="0"/>
            <a:r>
              <a:rPr lang="es-ES" dirty="0"/>
              <a:t>SUBTITULO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26893A0F-9682-05F7-60A9-B666DFA38CA2}"/>
              </a:ext>
            </a:extLst>
          </p:cNvPr>
          <p:cNvCxnSpPr>
            <a:cxnSpLocks/>
          </p:cNvCxnSpPr>
          <p:nvPr userDrawn="1"/>
        </p:nvCxnSpPr>
        <p:spPr>
          <a:xfrm flipH="1">
            <a:off x="462337" y="7251450"/>
            <a:ext cx="6226139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agen 9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3C0D5D49-1A1D-FAA4-B1B0-63A2139E85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773" y="6711450"/>
            <a:ext cx="3229200" cy="540000"/>
          </a:xfrm>
          <a:prstGeom prst="rect">
            <a:avLst/>
          </a:prstGeom>
        </p:spPr>
      </p:pic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CA969974-51EA-21E8-E112-1096B120809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000" y="1368000"/>
            <a:ext cx="6336000" cy="5220000"/>
          </a:xfrm>
        </p:spPr>
        <p:txBody>
          <a:bodyPr/>
          <a:lstStyle>
            <a:lvl1pPr marL="0" indent="0">
              <a:buNone/>
              <a:defRPr/>
            </a:lvl1pPr>
            <a:lvl2pPr marL="503971" indent="0">
              <a:buNone/>
              <a:defRPr/>
            </a:lvl2pPr>
            <a:lvl3pPr marL="1007943" indent="0">
              <a:buNone/>
              <a:defRPr/>
            </a:lvl3pPr>
            <a:lvl4pPr marL="1511914" indent="0">
              <a:buNone/>
              <a:defRPr/>
            </a:lvl4pPr>
            <a:lvl5pPr marL="2015886" indent="0">
              <a:buNone/>
              <a:defRPr/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19" name="Marcador de posición de imagen 18">
            <a:extLst>
              <a:ext uri="{FF2B5EF4-FFF2-40B4-BE49-F238E27FC236}">
                <a16:creationId xmlns:a16="http://schemas.microsoft.com/office/drawing/2014/main" id="{7E2DE53C-262C-7F49-E25B-17B184A4C4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4675" y="1367997"/>
            <a:ext cx="3168000" cy="5220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0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y caj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C3DE0DE4-8BDF-EE76-4B3F-EBEBCE613333}"/>
              </a:ext>
            </a:extLst>
          </p:cNvPr>
          <p:cNvCxnSpPr>
            <a:cxnSpLocks/>
          </p:cNvCxnSpPr>
          <p:nvPr userDrawn="1"/>
        </p:nvCxnSpPr>
        <p:spPr>
          <a:xfrm flipH="1">
            <a:off x="462337" y="7251450"/>
            <a:ext cx="6226139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n 7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2667F9F3-607A-4242-88D8-65B80A2CB1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773" y="6711450"/>
            <a:ext cx="3229200" cy="540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44D2455-1392-5200-516F-739DAB7E69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000" y="269749"/>
            <a:ext cx="9368423" cy="6128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dirty="0"/>
              <a:t>Título de la diapositiva</a:t>
            </a:r>
            <a:endParaRPr lang="en-US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F5241A2-EF1E-4B46-F673-F5646546A381}"/>
              </a:ext>
            </a:extLst>
          </p:cNvPr>
          <p:cNvSpPr/>
          <p:nvPr userDrawn="1"/>
        </p:nvSpPr>
        <p:spPr>
          <a:xfrm>
            <a:off x="349321" y="0"/>
            <a:ext cx="226032" cy="11198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Marcador de texto 7">
            <a:extLst>
              <a:ext uri="{FF2B5EF4-FFF2-40B4-BE49-F238E27FC236}">
                <a16:creationId xmlns:a16="http://schemas.microsoft.com/office/drawing/2014/main" id="{E70C75E1-CD77-56E5-847D-D92AFA4AA1C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00000" y="900000"/>
            <a:ext cx="9368423" cy="296436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503971" indent="0">
              <a:buNone/>
              <a:defRPr sz="1800"/>
            </a:lvl2pPr>
            <a:lvl3pPr marL="1007943" indent="0">
              <a:buNone/>
              <a:defRPr sz="1800"/>
            </a:lvl3pPr>
            <a:lvl4pPr marL="1511914" indent="0">
              <a:buNone/>
              <a:defRPr sz="1800"/>
            </a:lvl4pPr>
            <a:lvl5pPr marL="2015886" indent="0">
              <a:buNone/>
              <a:defRPr sz="1800"/>
            </a:lvl5pPr>
          </a:lstStyle>
          <a:p>
            <a:pPr lvl="0"/>
            <a:r>
              <a:rPr lang="es-ES" dirty="0"/>
              <a:t>SUBTITULO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C64669A5-0861-AEDB-84D6-67F225684102}"/>
              </a:ext>
            </a:extLst>
          </p:cNvPr>
          <p:cNvSpPr/>
          <p:nvPr userDrawn="1"/>
        </p:nvSpPr>
        <p:spPr>
          <a:xfrm>
            <a:off x="366525" y="2017818"/>
            <a:ext cx="3205537" cy="37254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D7AB7C0F-06EC-159F-3B11-18D7FF8B839D}"/>
              </a:ext>
            </a:extLst>
          </p:cNvPr>
          <p:cNvSpPr/>
          <p:nvPr userDrawn="1"/>
        </p:nvSpPr>
        <p:spPr>
          <a:xfrm>
            <a:off x="3760341" y="2017818"/>
            <a:ext cx="3205537" cy="37254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953322-1AD7-D38D-606C-09547FB4961A}"/>
              </a:ext>
            </a:extLst>
          </p:cNvPr>
          <p:cNvSpPr/>
          <p:nvPr userDrawn="1"/>
        </p:nvSpPr>
        <p:spPr>
          <a:xfrm>
            <a:off x="7154157" y="2017819"/>
            <a:ext cx="3205537" cy="37254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3354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25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8" r:id="rId2"/>
    <p:sldLayoutId id="2147483674" r:id="rId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ítulo 16">
            <a:extLst>
              <a:ext uri="{FF2B5EF4-FFF2-40B4-BE49-F238E27FC236}">
                <a16:creationId xmlns:a16="http://schemas.microsoft.com/office/drawing/2014/main" id="{334B40A2-A56B-23BF-96B5-0CD4ACF0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9C05F896-F653-BF1E-83AC-8636B5B404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6608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>
            <a:extLst>
              <a:ext uri="{FF2B5EF4-FFF2-40B4-BE49-F238E27FC236}">
                <a16:creationId xmlns:a16="http://schemas.microsoft.com/office/drawing/2014/main" id="{4B696290-5085-0371-A5C1-6ED70E8E7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8EB09C5F-58D7-C4C0-853A-EFE630EAB7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979158BB-6928-CA51-9C09-D55E6DF803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3" name="Marcador de posición de imagen 12">
            <a:extLst>
              <a:ext uri="{FF2B5EF4-FFF2-40B4-BE49-F238E27FC236}">
                <a16:creationId xmlns:a16="http://schemas.microsoft.com/office/drawing/2014/main" id="{077F9DDE-1244-EDE9-57E5-700A05A343B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3505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7FED39-6A3B-260A-6FAF-E27ACD376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>
            <a:extLst>
              <a:ext uri="{FF2B5EF4-FFF2-40B4-BE49-F238E27FC236}">
                <a16:creationId xmlns:a16="http://schemas.microsoft.com/office/drawing/2014/main" id="{0BA43582-71B6-7F08-5CCE-4BCB53462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3" name="Marcador de texto 22">
            <a:extLst>
              <a:ext uri="{FF2B5EF4-FFF2-40B4-BE49-F238E27FC236}">
                <a16:creationId xmlns:a16="http://schemas.microsoft.com/office/drawing/2014/main" id="{CDF46630-72E4-398D-98ED-43C2DA8DFD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C0B20A8-966E-F36A-5C54-655C7BD3D66E}"/>
              </a:ext>
            </a:extLst>
          </p:cNvPr>
          <p:cNvSpPr txBox="1"/>
          <p:nvPr/>
        </p:nvSpPr>
        <p:spPr>
          <a:xfrm>
            <a:off x="387072" y="1972826"/>
            <a:ext cx="3184990" cy="3495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b="0" i="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Lorem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dolor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amet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consectetur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adipiscing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elit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Curabitur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ac odio non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erat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tincidunt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porta. In quis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gravida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neque, a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sapien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ante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primis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faucibus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orci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luctus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et ultrices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posuere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cubilia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FFC0AA7-532D-F5E9-5C53-5E550CE2C1E1}"/>
              </a:ext>
            </a:extLst>
          </p:cNvPr>
          <p:cNvSpPr txBox="1"/>
          <p:nvPr/>
        </p:nvSpPr>
        <p:spPr>
          <a:xfrm>
            <a:off x="3780888" y="1972826"/>
            <a:ext cx="3184990" cy="3495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b="0" i="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Lorem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dolor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amet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consectetur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adipiscing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elit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Curabitur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ac odio non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erat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tincidunt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porta. In quis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gravida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neque, a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sapien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ante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primis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faucibus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orci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luctus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et ultrices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posuere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cubilia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438E39D-E877-85CC-7CEA-55CD5FD3D54A}"/>
              </a:ext>
            </a:extLst>
          </p:cNvPr>
          <p:cNvSpPr txBox="1"/>
          <p:nvPr/>
        </p:nvSpPr>
        <p:spPr>
          <a:xfrm>
            <a:off x="7174704" y="1972826"/>
            <a:ext cx="3184990" cy="3495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</a:p>
          <a:p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Lorem</a:t>
            </a:r>
            <a:r>
              <a:rPr lang="es-E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s-ES" sz="24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ipsum</a:t>
            </a:r>
            <a:endParaRPr lang="es-ES" sz="1600" b="0" i="0" dirty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endParaRPr lang="es-ES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>
              <a:spcAft>
                <a:spcPts val="1125"/>
              </a:spcAft>
            </a:pP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Lorem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dolor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amet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consectetur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adipiscing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elit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Curabitur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ac odio non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erat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tincidunt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porta. In quis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gravida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neque, a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sapien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Vestibulum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ante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ipsum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primis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in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faucibus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orci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luctus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et ultrices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posuere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cubilia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s-ES" sz="16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curae</a:t>
            </a:r>
            <a:r>
              <a:rPr lang="es-ES" sz="16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0151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iencias UAM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5D91"/>
      </a:accent1>
      <a:accent2>
        <a:srgbClr val="4A7729"/>
      </a:accent2>
      <a:accent3>
        <a:srgbClr val="75787B"/>
      </a:accent3>
      <a:accent4>
        <a:srgbClr val="D88D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UAM</Template>
  <TotalTime>116</TotalTime>
  <Words>132</Words>
  <Application>Microsoft Office PowerPoint</Application>
  <PresentationFormat>Personalizado</PresentationFormat>
  <Paragraphs>12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Aptos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Ana Palomo Ramos</dc:creator>
  <cp:lastModifiedBy>Alejandro Francisco Braña de Cal</cp:lastModifiedBy>
  <cp:revision>33</cp:revision>
  <dcterms:created xsi:type="dcterms:W3CDTF">2025-02-07T09:52:37Z</dcterms:created>
  <dcterms:modified xsi:type="dcterms:W3CDTF">2025-02-26T01:26:12Z</dcterms:modified>
</cp:coreProperties>
</file>