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9" r:id="rId1"/>
  </p:sldMasterIdLst>
  <p:handoutMasterIdLst>
    <p:handoutMasterId r:id="rId5"/>
  </p:handoutMasterIdLst>
  <p:sldIdLst>
    <p:sldId id="256" r:id="rId2"/>
    <p:sldId id="257" r:id="rId3"/>
    <p:sldId id="258" r:id="rId4"/>
  </p:sldIdLst>
  <p:sldSz cx="13439775" cy="75596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C5D91"/>
    <a:srgbClr val="292B6B"/>
    <a:srgbClr val="3B3762"/>
    <a:srgbClr val="4B782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964" autoAdjust="0"/>
    <p:restoredTop sz="94660"/>
  </p:normalViewPr>
  <p:slideViewPr>
    <p:cSldViewPr snapToGrid="0">
      <p:cViewPr varScale="1">
        <p:scale>
          <a:sx n="75" d="100"/>
          <a:sy n="75" d="100"/>
        </p:scale>
        <p:origin x="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1" d="100"/>
          <a:sy n="81" d="100"/>
        </p:scale>
        <p:origin x="3894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>
            <a:extLst>
              <a:ext uri="{FF2B5EF4-FFF2-40B4-BE49-F238E27FC236}">
                <a16:creationId xmlns:a16="http://schemas.microsoft.com/office/drawing/2014/main" id="{7FBBF06E-F618-769B-BEA0-BA52C7D0BF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5CB5573B-6C41-F306-0C37-06E61D418C4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BF1A796-FF7E-4E05-B3E4-B489FBE7287B}" type="datetimeFigureOut">
              <a:rPr lang="es-ES" smtClean="0"/>
              <a:t>03/03/2025</a:t>
            </a:fld>
            <a:endParaRPr lang="es-ES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07C08D8A-335A-09D5-FF14-18594E174A00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FABC3ABA-8E0C-ED95-F988-79AE9CAEA198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083621-2A80-44ED-8BC3-71AD5C5B207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9332141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ángulo 14">
            <a:extLst>
              <a:ext uri="{FF2B5EF4-FFF2-40B4-BE49-F238E27FC236}">
                <a16:creationId xmlns:a16="http://schemas.microsoft.com/office/drawing/2014/main" id="{E8003DA4-9FCB-9A45-B648-DBBF95197571}"/>
              </a:ext>
            </a:extLst>
          </p:cNvPr>
          <p:cNvSpPr/>
          <p:nvPr userDrawn="1"/>
        </p:nvSpPr>
        <p:spPr>
          <a:xfrm>
            <a:off x="4" y="2"/>
            <a:ext cx="13439775" cy="3779837"/>
          </a:xfrm>
          <a:prstGeom prst="rect">
            <a:avLst/>
          </a:prstGeom>
          <a:solidFill>
            <a:srgbClr val="1C5D91"/>
          </a:solidFill>
          <a:ln>
            <a:solidFill>
              <a:srgbClr val="1C5D9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 dirty="0"/>
          </a:p>
        </p:txBody>
      </p:sp>
      <p:sp>
        <p:nvSpPr>
          <p:cNvPr id="26" name="Título 25">
            <a:extLst>
              <a:ext uri="{FF2B5EF4-FFF2-40B4-BE49-F238E27FC236}">
                <a16:creationId xmlns:a16="http://schemas.microsoft.com/office/drawing/2014/main" id="{B68398FD-C488-32ED-1D48-1E0004C020BC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2" y="2830672"/>
            <a:ext cx="13439775" cy="1461188"/>
          </a:xfrm>
        </p:spPr>
        <p:txBody>
          <a:bodyPr>
            <a:normAutofit/>
          </a:bodyPr>
          <a:lstStyle>
            <a:lvl1pPr algn="ctr">
              <a:defRPr sz="8800" b="1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r>
              <a:rPr lang="es-ES" dirty="0"/>
              <a:t>TITULO</a:t>
            </a:r>
          </a:p>
        </p:txBody>
      </p:sp>
      <p:sp>
        <p:nvSpPr>
          <p:cNvPr id="30" name="Marcador de texto 29">
            <a:extLst>
              <a:ext uri="{FF2B5EF4-FFF2-40B4-BE49-F238E27FC236}">
                <a16:creationId xmlns:a16="http://schemas.microsoft.com/office/drawing/2014/main" id="{1735A4CD-A895-F45C-F93E-4A73B2105AFD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0" y="4291869"/>
            <a:ext cx="13439771" cy="684213"/>
          </a:xfrm>
        </p:spPr>
        <p:txBody>
          <a:bodyPr>
            <a:noAutofit/>
          </a:bodyPr>
          <a:lstStyle>
            <a:lvl1pPr marL="0" indent="0" algn="ctr">
              <a:buNone/>
              <a:defRPr sz="4400" b="1">
                <a:solidFill>
                  <a:schemeClr val="accent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defRPr>
            </a:lvl1pPr>
            <a:lvl2pPr marL="503914" indent="0" algn="ctr">
              <a:buNone/>
              <a:defRPr b="1">
                <a:solidFill>
                  <a:schemeClr val="accent1"/>
                </a:solidFill>
              </a:defRPr>
            </a:lvl2pPr>
            <a:lvl3pPr marL="1007829" indent="0" algn="ctr">
              <a:buNone/>
              <a:defRPr b="1">
                <a:solidFill>
                  <a:schemeClr val="accent1"/>
                </a:solidFill>
              </a:defRPr>
            </a:lvl3pPr>
            <a:lvl4pPr marL="1511744" indent="0" algn="ctr">
              <a:buNone/>
              <a:defRPr b="1">
                <a:solidFill>
                  <a:schemeClr val="accent1"/>
                </a:solidFill>
              </a:defRPr>
            </a:lvl4pPr>
            <a:lvl5pPr marL="2015658" indent="0" algn="ctr">
              <a:buNone/>
              <a:defRPr b="1">
                <a:solidFill>
                  <a:schemeClr val="accent1"/>
                </a:solidFill>
              </a:defRPr>
            </a:lvl5pPr>
          </a:lstStyle>
          <a:p>
            <a:pPr lvl="0"/>
            <a:r>
              <a:rPr lang="es-ES" dirty="0"/>
              <a:t>SUBTITULO</a:t>
            </a:r>
          </a:p>
        </p:txBody>
      </p:sp>
      <p:pic>
        <p:nvPicPr>
          <p:cNvPr id="3" name="Imagen 2" descr="Dibujo en blanco y negro&#10;&#10;El contenido generado por IA puede ser incorrecto.">
            <a:extLst>
              <a:ext uri="{FF2B5EF4-FFF2-40B4-BE49-F238E27FC236}">
                <a16:creationId xmlns:a16="http://schemas.microsoft.com/office/drawing/2014/main" id="{4ECFA074-83B5-7E4B-EEB1-F3351E8B0C90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41870" y="6610509"/>
            <a:ext cx="3756030" cy="68763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47670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131320" y="269758"/>
            <a:ext cx="11776253" cy="612843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s-ES" dirty="0"/>
              <a:t>Título de la diapositiva</a:t>
            </a:r>
            <a:endParaRPr lang="en-US" dirty="0"/>
          </a:p>
        </p:txBody>
      </p:sp>
      <p:sp>
        <p:nvSpPr>
          <p:cNvPr id="6" name="Rectángulo 5">
            <a:extLst>
              <a:ext uri="{FF2B5EF4-FFF2-40B4-BE49-F238E27FC236}">
                <a16:creationId xmlns:a16="http://schemas.microsoft.com/office/drawing/2014/main" id="{422B3843-923A-2CF9-7F3D-3CF107903684}"/>
              </a:ext>
            </a:extLst>
          </p:cNvPr>
          <p:cNvSpPr/>
          <p:nvPr userDrawn="1"/>
        </p:nvSpPr>
        <p:spPr>
          <a:xfrm>
            <a:off x="439102" y="9"/>
            <a:ext cx="284126" cy="111988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8" name="Marcador de texto 7">
            <a:extLst>
              <a:ext uri="{FF2B5EF4-FFF2-40B4-BE49-F238E27FC236}">
                <a16:creationId xmlns:a16="http://schemas.microsoft.com/office/drawing/2014/main" id="{3FCBBF13-D975-3DDF-18E5-76721F6F582D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1131320" y="900000"/>
            <a:ext cx="11776253" cy="296436"/>
          </a:xfrm>
        </p:spPr>
        <p:txBody>
          <a:bodyPr>
            <a:noAutofit/>
          </a:bodyPr>
          <a:lstStyle>
            <a:lvl1pPr marL="0" indent="0">
              <a:buNone/>
              <a:defRPr sz="1800"/>
            </a:lvl1pPr>
            <a:lvl2pPr marL="503914" indent="0">
              <a:buNone/>
              <a:defRPr sz="1800"/>
            </a:lvl2pPr>
            <a:lvl3pPr marL="1007829" indent="0">
              <a:buNone/>
              <a:defRPr sz="1800"/>
            </a:lvl3pPr>
            <a:lvl4pPr marL="1511744" indent="0">
              <a:buNone/>
              <a:defRPr sz="1800"/>
            </a:lvl4pPr>
            <a:lvl5pPr marL="2015658" indent="0">
              <a:buNone/>
              <a:defRPr sz="1800"/>
            </a:lvl5pPr>
          </a:lstStyle>
          <a:p>
            <a:pPr lvl="0"/>
            <a:r>
              <a:rPr lang="es-ES" dirty="0"/>
              <a:t>SUBTITULO</a:t>
            </a:r>
          </a:p>
        </p:txBody>
      </p:sp>
      <p:cxnSp>
        <p:nvCxnSpPr>
          <p:cNvPr id="9" name="Conector recto 8">
            <a:extLst>
              <a:ext uri="{FF2B5EF4-FFF2-40B4-BE49-F238E27FC236}">
                <a16:creationId xmlns:a16="http://schemas.microsoft.com/office/drawing/2014/main" id="{26893A0F-9682-05F7-60A9-B666DFA38CA2}"/>
              </a:ext>
            </a:extLst>
          </p:cNvPr>
          <p:cNvCxnSpPr>
            <a:cxnSpLocks/>
          </p:cNvCxnSpPr>
          <p:nvPr userDrawn="1"/>
        </p:nvCxnSpPr>
        <p:spPr>
          <a:xfrm flipH="1">
            <a:off x="581171" y="7251450"/>
            <a:ext cx="9058129" cy="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Marcador de texto 16">
            <a:extLst>
              <a:ext uri="{FF2B5EF4-FFF2-40B4-BE49-F238E27FC236}">
                <a16:creationId xmlns:a16="http://schemas.microsoft.com/office/drawing/2014/main" id="{CA969974-51EA-21E8-E112-1096B120809B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977782" y="1368000"/>
            <a:ext cx="7964450" cy="5220000"/>
          </a:xfrm>
        </p:spPr>
        <p:txBody>
          <a:bodyPr/>
          <a:lstStyle>
            <a:lvl1pPr marL="0" indent="0">
              <a:buNone/>
              <a:defRPr/>
            </a:lvl1pPr>
            <a:lvl2pPr marL="503914" indent="0">
              <a:buNone/>
              <a:defRPr/>
            </a:lvl2pPr>
            <a:lvl3pPr marL="1007829" indent="0">
              <a:buNone/>
              <a:defRPr/>
            </a:lvl3pPr>
            <a:lvl4pPr marL="1511744" indent="0">
              <a:buNone/>
              <a:defRPr/>
            </a:lvl4pPr>
            <a:lvl5pPr marL="2015658" indent="0">
              <a:buNone/>
              <a:defRPr/>
            </a:lvl5pPr>
          </a:lstStyle>
          <a:p>
            <a:pPr lvl="0"/>
            <a:r>
              <a:rPr lang="es-ES" dirty="0"/>
              <a:t>Haga clic para modificar los estilos de texto del patrón</a:t>
            </a:r>
          </a:p>
          <a:p>
            <a:pPr lvl="1"/>
            <a:r>
              <a:rPr lang="es-ES" dirty="0"/>
              <a:t>Segundo nivel</a:t>
            </a:r>
          </a:p>
          <a:p>
            <a:pPr lvl="2"/>
            <a:r>
              <a:rPr lang="es-ES" dirty="0"/>
              <a:t>Tercer nivel</a:t>
            </a:r>
          </a:p>
          <a:p>
            <a:pPr lvl="3"/>
            <a:r>
              <a:rPr lang="es-ES" dirty="0"/>
              <a:t>Cuarto nivel</a:t>
            </a:r>
          </a:p>
          <a:p>
            <a:pPr lvl="4"/>
            <a:r>
              <a:rPr lang="es-ES" dirty="0"/>
              <a:t>Quinto nivel</a:t>
            </a:r>
          </a:p>
        </p:txBody>
      </p:sp>
      <p:sp>
        <p:nvSpPr>
          <p:cNvPr id="19" name="Marcador de posición de imagen 18">
            <a:extLst>
              <a:ext uri="{FF2B5EF4-FFF2-40B4-BE49-F238E27FC236}">
                <a16:creationId xmlns:a16="http://schemas.microsoft.com/office/drawing/2014/main" id="{7E2DE53C-262C-7F49-E25B-17B184A4C46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722378" y="1367997"/>
            <a:ext cx="3982225" cy="522000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endParaRPr lang="es-ES"/>
          </a:p>
        </p:txBody>
      </p:sp>
      <p:pic>
        <p:nvPicPr>
          <p:cNvPr id="3" name="Imagen 2" descr="Dibujo en blanco y negro&#10;&#10;El contenido generado por IA puede ser incorrecto.">
            <a:extLst>
              <a:ext uri="{FF2B5EF4-FFF2-40B4-BE49-F238E27FC236}">
                <a16:creationId xmlns:a16="http://schemas.microsoft.com/office/drawing/2014/main" id="{865BF996-5CF5-FECE-A354-AE1A8182AB6F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150470" y="6875817"/>
            <a:ext cx="2892430" cy="5295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923306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ulo y caj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>
            <a:extLst>
              <a:ext uri="{FF2B5EF4-FFF2-40B4-BE49-F238E27FC236}">
                <a16:creationId xmlns:a16="http://schemas.microsoft.com/office/drawing/2014/main" id="{244D2455-1392-5200-516F-739DAB7E6908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131320" y="269758"/>
            <a:ext cx="11776253" cy="612843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s-ES" dirty="0"/>
              <a:t>Título de la diapositiva</a:t>
            </a:r>
            <a:endParaRPr lang="en-US" dirty="0"/>
          </a:p>
        </p:txBody>
      </p:sp>
      <p:sp>
        <p:nvSpPr>
          <p:cNvPr id="10" name="Rectángulo 9">
            <a:extLst>
              <a:ext uri="{FF2B5EF4-FFF2-40B4-BE49-F238E27FC236}">
                <a16:creationId xmlns:a16="http://schemas.microsoft.com/office/drawing/2014/main" id="{1F5241A2-EF1E-4B46-F673-F5646546A381}"/>
              </a:ext>
            </a:extLst>
          </p:cNvPr>
          <p:cNvSpPr/>
          <p:nvPr userDrawn="1"/>
        </p:nvSpPr>
        <p:spPr>
          <a:xfrm>
            <a:off x="439102" y="9"/>
            <a:ext cx="284126" cy="111988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11" name="Marcador de texto 7">
            <a:extLst>
              <a:ext uri="{FF2B5EF4-FFF2-40B4-BE49-F238E27FC236}">
                <a16:creationId xmlns:a16="http://schemas.microsoft.com/office/drawing/2014/main" id="{E70C75E1-CD77-56E5-847D-D92AFA4AA1CD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1131320" y="900000"/>
            <a:ext cx="11776253" cy="296436"/>
          </a:xfrm>
        </p:spPr>
        <p:txBody>
          <a:bodyPr>
            <a:noAutofit/>
          </a:bodyPr>
          <a:lstStyle>
            <a:lvl1pPr marL="0" indent="0">
              <a:buNone/>
              <a:defRPr sz="1800"/>
            </a:lvl1pPr>
            <a:lvl2pPr marL="503914" indent="0">
              <a:buNone/>
              <a:defRPr sz="1800"/>
            </a:lvl2pPr>
            <a:lvl3pPr marL="1007829" indent="0">
              <a:buNone/>
              <a:defRPr sz="1800"/>
            </a:lvl3pPr>
            <a:lvl4pPr marL="1511744" indent="0">
              <a:buNone/>
              <a:defRPr sz="1800"/>
            </a:lvl4pPr>
            <a:lvl5pPr marL="2015658" indent="0">
              <a:buNone/>
              <a:defRPr sz="1800"/>
            </a:lvl5pPr>
          </a:lstStyle>
          <a:p>
            <a:pPr lvl="0"/>
            <a:r>
              <a:rPr lang="es-ES" dirty="0"/>
              <a:t>SUBTITULO</a:t>
            </a:r>
          </a:p>
        </p:txBody>
      </p:sp>
      <p:sp>
        <p:nvSpPr>
          <p:cNvPr id="12" name="Rectángulo 11">
            <a:extLst>
              <a:ext uri="{FF2B5EF4-FFF2-40B4-BE49-F238E27FC236}">
                <a16:creationId xmlns:a16="http://schemas.microsoft.com/office/drawing/2014/main" id="{C64669A5-0861-AEDB-84D6-67F225684102}"/>
              </a:ext>
            </a:extLst>
          </p:cNvPr>
          <p:cNvSpPr/>
          <p:nvPr userDrawn="1"/>
        </p:nvSpPr>
        <p:spPr>
          <a:xfrm>
            <a:off x="460729" y="2017824"/>
            <a:ext cx="4029411" cy="372543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13" name="Rectángulo 12">
            <a:extLst>
              <a:ext uri="{FF2B5EF4-FFF2-40B4-BE49-F238E27FC236}">
                <a16:creationId xmlns:a16="http://schemas.microsoft.com/office/drawing/2014/main" id="{D7AB7C0F-06EC-159F-3B11-18D7FF8B839D}"/>
              </a:ext>
            </a:extLst>
          </p:cNvPr>
          <p:cNvSpPr/>
          <p:nvPr userDrawn="1"/>
        </p:nvSpPr>
        <p:spPr>
          <a:xfrm>
            <a:off x="4726811" y="2017818"/>
            <a:ext cx="4029411" cy="372543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14" name="Rectángulo 13">
            <a:extLst>
              <a:ext uri="{FF2B5EF4-FFF2-40B4-BE49-F238E27FC236}">
                <a16:creationId xmlns:a16="http://schemas.microsoft.com/office/drawing/2014/main" id="{BE953322-1AD7-D38D-606C-09547FB4961A}"/>
              </a:ext>
            </a:extLst>
          </p:cNvPr>
          <p:cNvSpPr/>
          <p:nvPr userDrawn="1"/>
        </p:nvSpPr>
        <p:spPr>
          <a:xfrm>
            <a:off x="8992889" y="2017819"/>
            <a:ext cx="4029411" cy="372543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cxnSp>
        <p:nvCxnSpPr>
          <p:cNvPr id="2" name="Conector recto 1">
            <a:extLst>
              <a:ext uri="{FF2B5EF4-FFF2-40B4-BE49-F238E27FC236}">
                <a16:creationId xmlns:a16="http://schemas.microsoft.com/office/drawing/2014/main" id="{97AB5B95-18CE-E812-C89C-F6E64E4C5821}"/>
              </a:ext>
            </a:extLst>
          </p:cNvPr>
          <p:cNvCxnSpPr>
            <a:cxnSpLocks/>
          </p:cNvCxnSpPr>
          <p:nvPr userDrawn="1"/>
        </p:nvCxnSpPr>
        <p:spPr>
          <a:xfrm flipH="1">
            <a:off x="581171" y="7251450"/>
            <a:ext cx="9058129" cy="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3" name="Imagen 2" descr="Dibujo en blanco y negro&#10;&#10;El contenido generado por IA puede ser incorrecto.">
            <a:extLst>
              <a:ext uri="{FF2B5EF4-FFF2-40B4-BE49-F238E27FC236}">
                <a16:creationId xmlns:a16="http://schemas.microsoft.com/office/drawing/2014/main" id="{5D867CE5-F311-FFBB-494D-3E9405896715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150470" y="6875817"/>
            <a:ext cx="2892430" cy="5295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982256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23985" y="402483"/>
            <a:ext cx="11591806" cy="14611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23985" y="2012414"/>
            <a:ext cx="11591806" cy="47965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23985" y="7006699"/>
            <a:ext cx="3023949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3/3/2025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451926" y="7006699"/>
            <a:ext cx="4535924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91841" y="7006699"/>
            <a:ext cx="3023949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87968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</p:sldLayoutIdLst>
  <p:txStyles>
    <p:titleStyle>
      <a:lvl1pPr algn="l" defTabSz="1007943" rtl="0" eaLnBrk="1" latinLnBrk="0" hangingPunct="1">
        <a:lnSpc>
          <a:spcPct val="90000"/>
        </a:lnSpc>
        <a:spcBef>
          <a:spcPct val="0"/>
        </a:spcBef>
        <a:buNone/>
        <a:defRPr sz="48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986" indent="-251986" algn="l" defTabSz="1007943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sz="3086" kern="1200">
          <a:solidFill>
            <a:schemeClr val="tx1"/>
          </a:solidFill>
          <a:latin typeface="+mn-lt"/>
          <a:ea typeface="+mn-ea"/>
          <a:cs typeface="+mn-cs"/>
        </a:defRPr>
      </a:lvl1pPr>
      <a:lvl2pPr marL="75595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259929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3pPr>
      <a:lvl4pPr marL="1763900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267872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771844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275815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77978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283758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39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7943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1915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5886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19858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3829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7801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17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Título 16">
            <a:extLst>
              <a:ext uri="{FF2B5EF4-FFF2-40B4-BE49-F238E27FC236}">
                <a16:creationId xmlns:a16="http://schemas.microsoft.com/office/drawing/2014/main" id="{334B40A2-A56B-23BF-96B5-0CD4ACF022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 dirty="0"/>
          </a:p>
        </p:txBody>
      </p:sp>
      <p:sp>
        <p:nvSpPr>
          <p:cNvPr id="18" name="Marcador de texto 17">
            <a:extLst>
              <a:ext uri="{FF2B5EF4-FFF2-40B4-BE49-F238E27FC236}">
                <a16:creationId xmlns:a16="http://schemas.microsoft.com/office/drawing/2014/main" id="{9C05F896-F653-BF1E-83AC-8636B5B40494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966084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ítulo 9">
            <a:extLst>
              <a:ext uri="{FF2B5EF4-FFF2-40B4-BE49-F238E27FC236}">
                <a16:creationId xmlns:a16="http://schemas.microsoft.com/office/drawing/2014/main" id="{4B696290-5085-0371-A5C1-6ED70E8E7A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11" name="Marcador de texto 10">
            <a:extLst>
              <a:ext uri="{FF2B5EF4-FFF2-40B4-BE49-F238E27FC236}">
                <a16:creationId xmlns:a16="http://schemas.microsoft.com/office/drawing/2014/main" id="{8EB09C5F-58D7-C4C0-853A-EFE630EAB7EE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12" name="Marcador de texto 11">
            <a:extLst>
              <a:ext uri="{FF2B5EF4-FFF2-40B4-BE49-F238E27FC236}">
                <a16:creationId xmlns:a16="http://schemas.microsoft.com/office/drawing/2014/main" id="{979158BB-6928-CA51-9C09-D55E6DF803F3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13" name="Marcador de posición de imagen 12">
            <a:extLst>
              <a:ext uri="{FF2B5EF4-FFF2-40B4-BE49-F238E27FC236}">
                <a16:creationId xmlns:a16="http://schemas.microsoft.com/office/drawing/2014/main" id="{077F9DDE-1244-EDE9-57E5-700A05A343B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  <p:txBody>
          <a:bodyPr/>
          <a:lstStyle/>
          <a:p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9135054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07FED39-6A3B-260A-6FAF-E27ACD376F6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ítulo 21">
            <a:extLst>
              <a:ext uri="{FF2B5EF4-FFF2-40B4-BE49-F238E27FC236}">
                <a16:creationId xmlns:a16="http://schemas.microsoft.com/office/drawing/2014/main" id="{0BA43582-71B6-7F08-5CCE-4BCB53462F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23" name="Marcador de texto 22">
            <a:extLst>
              <a:ext uri="{FF2B5EF4-FFF2-40B4-BE49-F238E27FC236}">
                <a16:creationId xmlns:a16="http://schemas.microsoft.com/office/drawing/2014/main" id="{CDF46630-72E4-398D-98ED-43C2DA8DFD0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24" name="CuadroTexto 23">
            <a:extLst>
              <a:ext uri="{FF2B5EF4-FFF2-40B4-BE49-F238E27FC236}">
                <a16:creationId xmlns:a16="http://schemas.microsoft.com/office/drawing/2014/main" id="{3C0B20A8-966E-F36A-5C54-655C7BD3D66E}"/>
              </a:ext>
            </a:extLst>
          </p:cNvPr>
          <p:cNvSpPr txBox="1"/>
          <p:nvPr/>
        </p:nvSpPr>
        <p:spPr>
          <a:xfrm>
            <a:off x="491052" y="2031922"/>
            <a:ext cx="4017447" cy="3249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6000" b="1" dirty="0">
                <a:solidFill>
                  <a:schemeClr val="bg1"/>
                </a:solidFill>
                <a:latin typeface="Calibri" panose="020F0502020204030204" pitchFamily="34" charset="0"/>
              </a:rPr>
              <a:t>01</a:t>
            </a:r>
          </a:p>
          <a:p>
            <a:r>
              <a:rPr lang="es-ES" sz="2400" b="1" dirty="0" err="1">
                <a:solidFill>
                  <a:schemeClr val="bg1"/>
                </a:solidFill>
                <a:latin typeface="Calibri" panose="020F0502020204030204" pitchFamily="34" charset="0"/>
              </a:rPr>
              <a:t>Lorem</a:t>
            </a:r>
            <a:r>
              <a:rPr lang="es-ES" sz="2400" b="1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2400" b="1" dirty="0" err="1">
                <a:solidFill>
                  <a:schemeClr val="bg1"/>
                </a:solidFill>
                <a:latin typeface="Calibri" panose="020F0502020204030204" pitchFamily="34" charset="0"/>
              </a:rPr>
              <a:t>ipsum</a:t>
            </a:r>
            <a:endParaRPr lang="es-ES" sz="1600" dirty="0">
              <a:solidFill>
                <a:schemeClr val="bg1"/>
              </a:solidFill>
              <a:latin typeface="Calibri" panose="020F0502020204030204" pitchFamily="34" charset="0"/>
            </a:endParaRPr>
          </a:p>
          <a:p>
            <a:pPr>
              <a:spcAft>
                <a:spcPts val="1125"/>
              </a:spcAft>
            </a:pPr>
            <a:endParaRPr lang="es-ES" sz="1600" dirty="0">
              <a:solidFill>
                <a:schemeClr val="bg1"/>
              </a:solidFill>
              <a:latin typeface="Calibri" panose="020F0502020204030204" pitchFamily="34" charset="0"/>
            </a:endParaRPr>
          </a:p>
          <a:p>
            <a:pPr>
              <a:spcAft>
                <a:spcPts val="1125"/>
              </a:spcAft>
            </a:pP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Lorem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ipsum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dolor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sit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amet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,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consectetur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adipiscing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elit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.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Curabitur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ac odio non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erat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tincidunt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porta. In quis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gravida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neque, a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vestibulum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sapien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.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Vestibulum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ante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ipsum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primis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in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faucibus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orci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luctus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et ultrices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posuere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cubilia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curae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.</a:t>
            </a:r>
          </a:p>
        </p:txBody>
      </p:sp>
      <p:sp>
        <p:nvSpPr>
          <p:cNvPr id="2" name="CuadroTexto 1">
            <a:extLst>
              <a:ext uri="{FF2B5EF4-FFF2-40B4-BE49-F238E27FC236}">
                <a16:creationId xmlns:a16="http://schemas.microsoft.com/office/drawing/2014/main" id="{FCEF19F2-1190-55C5-FD18-ADD18DEB0235}"/>
              </a:ext>
            </a:extLst>
          </p:cNvPr>
          <p:cNvSpPr txBox="1"/>
          <p:nvPr/>
        </p:nvSpPr>
        <p:spPr>
          <a:xfrm>
            <a:off x="4711163" y="2006444"/>
            <a:ext cx="4017447" cy="3249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6000" b="1" dirty="0">
                <a:solidFill>
                  <a:schemeClr val="bg1"/>
                </a:solidFill>
                <a:latin typeface="Calibri" panose="020F0502020204030204" pitchFamily="34" charset="0"/>
              </a:rPr>
              <a:t>02</a:t>
            </a:r>
          </a:p>
          <a:p>
            <a:r>
              <a:rPr lang="es-ES" sz="2400" b="1" dirty="0" err="1">
                <a:solidFill>
                  <a:schemeClr val="bg1"/>
                </a:solidFill>
                <a:latin typeface="Calibri" panose="020F0502020204030204" pitchFamily="34" charset="0"/>
              </a:rPr>
              <a:t>Lorem</a:t>
            </a:r>
            <a:r>
              <a:rPr lang="es-ES" sz="2400" b="1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2400" b="1" dirty="0" err="1">
                <a:solidFill>
                  <a:schemeClr val="bg1"/>
                </a:solidFill>
                <a:latin typeface="Calibri" panose="020F0502020204030204" pitchFamily="34" charset="0"/>
              </a:rPr>
              <a:t>ipsum</a:t>
            </a:r>
            <a:endParaRPr lang="es-ES" sz="1600" dirty="0">
              <a:solidFill>
                <a:schemeClr val="bg1"/>
              </a:solidFill>
              <a:latin typeface="Calibri" panose="020F0502020204030204" pitchFamily="34" charset="0"/>
            </a:endParaRPr>
          </a:p>
          <a:p>
            <a:pPr>
              <a:spcAft>
                <a:spcPts val="1125"/>
              </a:spcAft>
            </a:pPr>
            <a:endParaRPr lang="es-ES" sz="1600" dirty="0">
              <a:solidFill>
                <a:schemeClr val="bg1"/>
              </a:solidFill>
              <a:latin typeface="Calibri" panose="020F0502020204030204" pitchFamily="34" charset="0"/>
            </a:endParaRPr>
          </a:p>
          <a:p>
            <a:pPr>
              <a:spcAft>
                <a:spcPts val="1125"/>
              </a:spcAft>
            </a:pP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Lorem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ipsum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dolor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sit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amet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,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consectetur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adipiscing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elit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.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Curabitur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ac odio non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erat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tincidunt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porta. In quis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gravida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neque, a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vestibulum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sapien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.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Vestibulum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ante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ipsum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primis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in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faucibus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orci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luctus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et ultrices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posuere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cubilia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curae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.</a:t>
            </a:r>
          </a:p>
        </p:txBody>
      </p:sp>
      <p:sp>
        <p:nvSpPr>
          <p:cNvPr id="3" name="CuadroTexto 2">
            <a:extLst>
              <a:ext uri="{FF2B5EF4-FFF2-40B4-BE49-F238E27FC236}">
                <a16:creationId xmlns:a16="http://schemas.microsoft.com/office/drawing/2014/main" id="{0B00BACE-C0EA-7A1D-9E82-0C994BF0C975}"/>
              </a:ext>
            </a:extLst>
          </p:cNvPr>
          <p:cNvSpPr txBox="1"/>
          <p:nvPr/>
        </p:nvSpPr>
        <p:spPr>
          <a:xfrm>
            <a:off x="9038152" y="2006444"/>
            <a:ext cx="4017447" cy="3249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6000" b="1" dirty="0">
                <a:solidFill>
                  <a:schemeClr val="bg1"/>
                </a:solidFill>
                <a:latin typeface="Calibri" panose="020F0502020204030204" pitchFamily="34" charset="0"/>
              </a:rPr>
              <a:t>03</a:t>
            </a:r>
          </a:p>
          <a:p>
            <a:r>
              <a:rPr lang="es-ES" sz="2400" b="1" dirty="0" err="1">
                <a:solidFill>
                  <a:schemeClr val="bg1"/>
                </a:solidFill>
                <a:latin typeface="Calibri" panose="020F0502020204030204" pitchFamily="34" charset="0"/>
              </a:rPr>
              <a:t>Lorem</a:t>
            </a:r>
            <a:r>
              <a:rPr lang="es-ES" sz="2400" b="1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2400" b="1" dirty="0" err="1">
                <a:solidFill>
                  <a:schemeClr val="bg1"/>
                </a:solidFill>
                <a:latin typeface="Calibri" panose="020F0502020204030204" pitchFamily="34" charset="0"/>
              </a:rPr>
              <a:t>ipsum</a:t>
            </a:r>
            <a:endParaRPr lang="es-ES" sz="1600" dirty="0">
              <a:solidFill>
                <a:schemeClr val="bg1"/>
              </a:solidFill>
              <a:latin typeface="Calibri" panose="020F0502020204030204" pitchFamily="34" charset="0"/>
            </a:endParaRPr>
          </a:p>
          <a:p>
            <a:pPr>
              <a:spcAft>
                <a:spcPts val="1125"/>
              </a:spcAft>
            </a:pPr>
            <a:endParaRPr lang="es-ES" sz="1600" dirty="0">
              <a:solidFill>
                <a:schemeClr val="bg1"/>
              </a:solidFill>
              <a:latin typeface="Calibri" panose="020F0502020204030204" pitchFamily="34" charset="0"/>
            </a:endParaRPr>
          </a:p>
          <a:p>
            <a:pPr>
              <a:spcAft>
                <a:spcPts val="1125"/>
              </a:spcAft>
            </a:pP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Lorem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ipsum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dolor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sit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amet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,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consectetur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adipiscing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elit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.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Curabitur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ac odio non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erat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tincidunt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porta. In quis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gravida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neque, a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vestibulum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sapien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.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Vestibulum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ante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ipsum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primis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in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faucibus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orci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luctus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et ultrices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posuere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cubilia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 </a:t>
            </a:r>
            <a:r>
              <a:rPr lang="es-ES" sz="1600" dirty="0" err="1">
                <a:solidFill>
                  <a:schemeClr val="bg1"/>
                </a:solidFill>
                <a:latin typeface="Calibri" panose="020F0502020204030204" pitchFamily="34" charset="0"/>
              </a:rPr>
              <a:t>curae</a:t>
            </a:r>
            <a:r>
              <a:rPr lang="es-ES" sz="1600" dirty="0">
                <a:solidFill>
                  <a:schemeClr val="bg1"/>
                </a:solidFill>
                <a:latin typeface="Calibri" panose="020F050202020403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601516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Ciencias UAM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C5D91"/>
      </a:accent1>
      <a:accent2>
        <a:srgbClr val="4A7729"/>
      </a:accent2>
      <a:accent3>
        <a:srgbClr val="75787B"/>
      </a:accent3>
      <a:accent4>
        <a:srgbClr val="D88D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123</TotalTime>
  <Words>132</Words>
  <Application>Microsoft Office PowerPoint</Application>
  <PresentationFormat>Personalizado</PresentationFormat>
  <Paragraphs>12</Paragraphs>
  <Slides>3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7" baseType="lpstr">
      <vt:lpstr>Aptos</vt:lpstr>
      <vt:lpstr>Arial</vt:lpstr>
      <vt:lpstr>Calibri</vt:lpstr>
      <vt:lpstr>Tema de Office</vt:lpstr>
      <vt:lpstr>Presentación de PowerPoint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Ana Palomo Ramos</dc:creator>
  <cp:lastModifiedBy>Alejandro Francisco Braña de Cal</cp:lastModifiedBy>
  <cp:revision>40</cp:revision>
  <dcterms:created xsi:type="dcterms:W3CDTF">2025-02-07T09:52:37Z</dcterms:created>
  <dcterms:modified xsi:type="dcterms:W3CDTF">2025-03-03T10:41:14Z</dcterms:modified>
</cp:coreProperties>
</file>

<file path=docProps/thumbnail.jpeg>
</file>